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086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8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87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6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9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27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7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32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61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9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29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C34C0-EBFF-4542-B16E-F7462C6E3C55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B6981-9196-43DC-A754-4C6C85093E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58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Generative Model Applications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Xue</a:t>
            </a:r>
            <a:r>
              <a:rPr lang="en-US" altLang="zh-CN" smtClean="0"/>
              <a:t> ben</a:t>
            </a:r>
            <a:r>
              <a:rPr lang="zh-CN" altLang="en-US" smtClean="0"/>
              <a:t> </a:t>
            </a:r>
            <a:r>
              <a:rPr lang="en-US" altLang="zh-CN" dirty="0" smtClean="0"/>
              <a:t>1901213508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7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Applications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856" y="1810680"/>
            <a:ext cx="103441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5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Unpaired Image-to-Image Translation using Cycle-Consistency Adversarial Nets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44" y="1825625"/>
            <a:ext cx="89439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Setting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44589" cy="4351338"/>
          </a:xfrm>
        </p:spPr>
        <p:txBody>
          <a:bodyPr/>
          <a:lstStyle/>
          <a:p>
            <a:r>
              <a:rPr lang="en-US" altLang="zh-CN" dirty="0" smtClean="0"/>
              <a:t>Difficulty to collect large amount of paired data</a:t>
            </a:r>
          </a:p>
          <a:p>
            <a:r>
              <a:rPr lang="en-US" altLang="zh-CN" dirty="0" smtClean="0"/>
              <a:t>How to constraint generative model without supervision loss?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14" y="1690688"/>
            <a:ext cx="4457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1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Cycle Consistency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703" y="1832859"/>
            <a:ext cx="9810135" cy="38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Cycle Consistency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065" y="1961175"/>
            <a:ext cx="5937386" cy="1239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3200400"/>
            <a:ext cx="5896945" cy="11495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25" y="4636655"/>
            <a:ext cx="5073015" cy="13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49" y="1690688"/>
            <a:ext cx="9744075" cy="4572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59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Failure cases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 to deal with domain complexity &amp; loss of information.</a:t>
            </a:r>
          </a:p>
          <a:p>
            <a:r>
              <a:rPr lang="en-US" altLang="zh-CN" dirty="0" smtClean="0"/>
              <a:t>Attention on fore/back ground.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37" y="3057181"/>
            <a:ext cx="8127410" cy="3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29" y="2123507"/>
            <a:ext cx="10307541" cy="23439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 Super Resolution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05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Generate SR image by ‘borrowing’ texture from reference image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68" y="2239328"/>
            <a:ext cx="10850663" cy="32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Feature Swapping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68" y="1946365"/>
            <a:ext cx="4413063" cy="44921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2391047"/>
            <a:ext cx="5324475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99" y="3629819"/>
            <a:ext cx="6057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0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Conditional Generative Model</a:t>
            </a:r>
          </a:p>
          <a:p>
            <a:pPr lvl="1"/>
            <a:r>
              <a:rPr lang="en-US" altLang="zh-CN" dirty="0" err="1" smtClean="0"/>
              <a:t>cGAN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Pix2Pix</a:t>
            </a:r>
          </a:p>
          <a:p>
            <a:pPr lvl="1"/>
            <a:r>
              <a:rPr lang="en-US" altLang="zh-CN" dirty="0" err="1" smtClean="0"/>
              <a:t>CycleGAN</a:t>
            </a:r>
            <a:endParaRPr lang="en-US" altLang="zh-CN" dirty="0" smtClean="0"/>
          </a:p>
          <a:p>
            <a:r>
              <a:rPr lang="en-US" altLang="zh-CN" dirty="0" smtClean="0"/>
              <a:t>Review</a:t>
            </a:r>
          </a:p>
          <a:p>
            <a:pPr lvl="1"/>
            <a:r>
              <a:rPr lang="en-US" altLang="zh-CN" dirty="0" smtClean="0"/>
              <a:t>Super Resolution</a:t>
            </a:r>
          </a:p>
          <a:p>
            <a:pPr lvl="1"/>
            <a:r>
              <a:rPr lang="en-US" altLang="zh-CN" dirty="0" smtClean="0"/>
              <a:t>Pose Guided Image Generation</a:t>
            </a:r>
          </a:p>
          <a:p>
            <a:pPr lvl="1"/>
            <a:r>
              <a:rPr lang="en-US" altLang="zh-CN" dirty="0" smtClean="0"/>
              <a:t>Interactive GAN</a:t>
            </a:r>
          </a:p>
        </p:txBody>
      </p:sp>
    </p:spTree>
    <p:extLst>
      <p:ext uri="{BB962C8B-B14F-4D97-AF65-F5344CB8AC3E}">
        <p14:creationId xmlns:p14="http://schemas.microsoft.com/office/powerpoint/2010/main" val="33436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69" y="365125"/>
            <a:ext cx="86201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54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 Pose Guided Image Generation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951" y="2275500"/>
            <a:ext cx="7834849" cy="23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4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Disentangle image to style &amp; pose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256" y="1429431"/>
            <a:ext cx="8866027" cy="50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9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34" y="1690688"/>
            <a:ext cx="9154886" cy="45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70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30028" cy="4351338"/>
          </a:xfrm>
        </p:spPr>
        <p:txBody>
          <a:bodyPr/>
          <a:lstStyle/>
          <a:p>
            <a:r>
              <a:rPr lang="en-US" altLang="zh-CN" dirty="0" smtClean="0"/>
              <a:t>Stage I: pose integration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Focus on target image foreground by constraint of pose mask.</a:t>
            </a:r>
          </a:p>
          <a:p>
            <a:r>
              <a:rPr lang="en-US" altLang="zh-CN" dirty="0" smtClean="0"/>
              <a:t>Stage II: refinement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228" y="1825625"/>
            <a:ext cx="5114925" cy="285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66" y="2568031"/>
            <a:ext cx="4533900" cy="438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18302"/>
            <a:ext cx="6667500" cy="809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361" y="5879783"/>
            <a:ext cx="55245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2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140" y="1925820"/>
            <a:ext cx="2954507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647" y="1925820"/>
            <a:ext cx="3683861" cy="44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 Interactive GAN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91" y="1939153"/>
            <a:ext cx="8407133" cy="27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Interaction with user edits in real-time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155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 as manifold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Locally Euclidean</a:t>
            </a:r>
          </a:p>
          <a:p>
            <a:r>
              <a:rPr lang="en-US" altLang="zh-CN" dirty="0" smtClean="0"/>
              <a:t>Latent space manipulation can produce reasonable results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776123"/>
            <a:ext cx="92678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Projection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5001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Solve by:</a:t>
            </a:r>
          </a:p>
          <a:p>
            <a:pPr lvl="1"/>
            <a:r>
              <a:rPr lang="en-US" altLang="zh-CN" dirty="0" smtClean="0"/>
              <a:t>Optimization</a:t>
            </a:r>
          </a:p>
          <a:p>
            <a:pPr lvl="1"/>
            <a:r>
              <a:rPr lang="en-US" altLang="zh-CN" dirty="0" smtClean="0"/>
              <a:t>Feed-forward Network</a:t>
            </a:r>
          </a:p>
          <a:p>
            <a:pPr lvl="1"/>
            <a:r>
              <a:rPr lang="en-US" altLang="zh-CN" dirty="0" smtClean="0"/>
              <a:t>Hybrid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92" y="2183916"/>
            <a:ext cx="3200400" cy="714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94" y="5337313"/>
            <a:ext cx="4429125" cy="628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218" y="1520864"/>
            <a:ext cx="4893883" cy="44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6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 Generative Adversarial Nets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GAN:</a:t>
                </a:r>
              </a:p>
              <a:p>
                <a:pPr lvl="1"/>
                <a:r>
                  <a:rPr lang="en-US" altLang="zh-CN" dirty="0" smtClean="0"/>
                  <a:t>Generate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from </a:t>
                </a:r>
                <a:r>
                  <a:rPr lang="en-US" altLang="zh-CN" dirty="0"/>
                  <a:t>noise</a:t>
                </a:r>
                <a:r>
                  <a:rPr lang="en-US" altLang="zh-CN" dirty="0" smtClean="0"/>
                  <a:t>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 err="1" smtClean="0"/>
                  <a:t>cGAN</a:t>
                </a:r>
                <a:r>
                  <a:rPr lang="en-US" altLang="zh-CN" dirty="0" smtClean="0"/>
                  <a:t>:</a:t>
                </a:r>
              </a:p>
              <a:p>
                <a:pPr lvl="1"/>
                <a:r>
                  <a:rPr lang="en-US" altLang="zh-CN" dirty="0" smtClean="0"/>
                  <a:t>Generate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 from noise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 smtClean="0"/>
                  <a:t>, conditioned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642" y="3955572"/>
            <a:ext cx="8982075" cy="82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642" y="5171042"/>
            <a:ext cx="9124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Manipulation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70783" cy="4351338"/>
          </a:xfrm>
        </p:spPr>
        <p:txBody>
          <a:bodyPr/>
          <a:lstStyle/>
          <a:p>
            <a:r>
              <a:rPr lang="en-US" altLang="zh-CN" dirty="0" smtClean="0"/>
              <a:t>Define several operations:</a:t>
            </a:r>
          </a:p>
          <a:p>
            <a:pPr lvl="1"/>
            <a:r>
              <a:rPr lang="en-US" altLang="zh-CN" dirty="0" smtClean="0"/>
              <a:t>Coloring</a:t>
            </a:r>
          </a:p>
          <a:p>
            <a:pPr lvl="1"/>
            <a:r>
              <a:rPr lang="en-US" altLang="zh-CN" dirty="0" smtClean="0"/>
              <a:t>Sketching</a:t>
            </a:r>
          </a:p>
          <a:p>
            <a:pPr lvl="1"/>
            <a:r>
              <a:rPr lang="en-US" altLang="zh-CN" dirty="0" smtClean="0"/>
              <a:t>Warping</a:t>
            </a:r>
          </a:p>
          <a:p>
            <a:r>
              <a:rPr lang="en-US" altLang="zh-CN" dirty="0" smtClean="0"/>
              <a:t>Solve by optimization(GD)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83" y="4621117"/>
            <a:ext cx="6397487" cy="11316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049" y="1253366"/>
            <a:ext cx="6039421" cy="286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Conditional Generative Adversarial Nets</a:t>
            </a:r>
          </a:p>
          <a:p>
            <a:r>
              <a:rPr lang="en-US" altLang="zh-CN" dirty="0" smtClean="0"/>
              <a:t>Image-to-Image Translation with Conditional Adversarial Networks</a:t>
            </a:r>
          </a:p>
          <a:p>
            <a:r>
              <a:rPr lang="en-US" altLang="zh-CN" dirty="0" smtClean="0"/>
              <a:t>Unpaired Image-to-Image Translation using Cycle-Consistent Adversarial Networks</a:t>
            </a:r>
          </a:p>
          <a:p>
            <a:r>
              <a:rPr lang="en-US" altLang="zh-CN" dirty="0" smtClean="0"/>
              <a:t>Pose Guided Person Image Generation</a:t>
            </a:r>
          </a:p>
          <a:p>
            <a:r>
              <a:rPr lang="en-US" altLang="zh-CN" dirty="0"/>
              <a:t>Image Super-Resolution by Neural Texture </a:t>
            </a:r>
            <a:r>
              <a:rPr lang="en-US" altLang="zh-CN" dirty="0" smtClean="0"/>
              <a:t>Transfer</a:t>
            </a:r>
          </a:p>
          <a:p>
            <a:r>
              <a:rPr lang="en-US" altLang="zh-CN" dirty="0"/>
              <a:t>Generative Visual Manipulation on the Natural Image </a:t>
            </a:r>
            <a:r>
              <a:rPr lang="en-US" altLang="zh-CN" dirty="0" smtClean="0"/>
              <a:t>Manifold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2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337" y="604316"/>
            <a:ext cx="5307023" cy="53546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14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309" y="0"/>
            <a:ext cx="4831080" cy="1124041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onditioned by: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626" y="1420675"/>
            <a:ext cx="5471174" cy="5133745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4" y="1554114"/>
            <a:ext cx="5475722" cy="3064192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2449271" y="777057"/>
            <a:ext cx="1417335" cy="1124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label</a:t>
            </a:r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7156448" y="614907"/>
            <a:ext cx="3387663" cy="1124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Image feature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3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Image-to-image Translation with Conditional Adversarial Networks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2449"/>
            <a:ext cx="10435181" cy="39211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33" y="1756569"/>
            <a:ext cx="6222139" cy="7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3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Pix2Pix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Incorporate </a:t>
                </a:r>
                <a:r>
                  <a:rPr lang="en-US" altLang="zh-CN" dirty="0" err="1" smtClean="0"/>
                  <a:t>cGAN</a:t>
                </a:r>
                <a:r>
                  <a:rPr lang="en-US" altLang="zh-CN" dirty="0" smtClean="0"/>
                  <a:t> as a general loss function to deal with image-to-image mappings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 smtClean="0"/>
                  <a:t>: input image,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 smtClean="0"/>
                  <a:t>: random noise,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 smtClean="0"/>
                  <a:t>: target image.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90" y="3718934"/>
            <a:ext cx="4381500" cy="590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390" y="4449570"/>
            <a:ext cx="4800600" cy="828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140" y="5605463"/>
            <a:ext cx="4991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Architecture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21" y="1690688"/>
            <a:ext cx="5457825" cy="29337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03" y="1825625"/>
            <a:ext cx="55149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49" y="186146"/>
            <a:ext cx="9402267" cy="63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278</Words>
  <Application>Microsoft Office PowerPoint</Application>
  <PresentationFormat>宽屏</PresentationFormat>
  <Paragraphs>75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Arial</vt:lpstr>
      <vt:lpstr>Cambria Math</vt:lpstr>
      <vt:lpstr>Office 主题​​</vt:lpstr>
      <vt:lpstr>Generative Model Applications</vt:lpstr>
      <vt:lpstr>Contents</vt:lpstr>
      <vt:lpstr>Conditional Generative Adversarial Nets </vt:lpstr>
      <vt:lpstr>PowerPoint 演示文稿</vt:lpstr>
      <vt:lpstr>Conditioned by:</vt:lpstr>
      <vt:lpstr>Image-to-image Translation with Conditional Adversarial Networks</vt:lpstr>
      <vt:lpstr>Pix2Pix</vt:lpstr>
      <vt:lpstr>Network Architecture</vt:lpstr>
      <vt:lpstr>PowerPoint 演示文稿</vt:lpstr>
      <vt:lpstr>Other Applications</vt:lpstr>
      <vt:lpstr>Unpaired Image-to-Image Translation using Cycle-Consistency Adversarial Nets</vt:lpstr>
      <vt:lpstr>Problem Setting</vt:lpstr>
      <vt:lpstr>Cycle Consistency</vt:lpstr>
      <vt:lpstr>Cycle Consistency</vt:lpstr>
      <vt:lpstr>Experiments</vt:lpstr>
      <vt:lpstr>Failure cases</vt:lpstr>
      <vt:lpstr>Review: Super Resolution</vt:lpstr>
      <vt:lpstr>Generate SR image by ‘borrowing’ texture from reference image</vt:lpstr>
      <vt:lpstr>Network Architecture</vt:lpstr>
      <vt:lpstr>PowerPoint 演示文稿</vt:lpstr>
      <vt:lpstr>Review: Pose Guided Image Generation</vt:lpstr>
      <vt:lpstr>Disentangle image to style &amp; pose</vt:lpstr>
      <vt:lpstr>Network Architecture</vt:lpstr>
      <vt:lpstr>Network Architecture</vt:lpstr>
      <vt:lpstr>Experiments</vt:lpstr>
      <vt:lpstr>Review: Interactive GAN</vt:lpstr>
      <vt:lpstr>Interaction with user edits in real-time</vt:lpstr>
      <vt:lpstr>GAN as manifold</vt:lpstr>
      <vt:lpstr>Projection</vt:lpstr>
      <vt:lpstr>Manipulation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 Applications</dc:title>
  <dc:creator>1500012752@pku.edu.cn</dc:creator>
  <cp:lastModifiedBy>1500012752@pku.edu.cn</cp:lastModifiedBy>
  <cp:revision>43</cp:revision>
  <dcterms:created xsi:type="dcterms:W3CDTF">2020-03-23T06:01:03Z</dcterms:created>
  <dcterms:modified xsi:type="dcterms:W3CDTF">2020-03-24T06:47:42Z</dcterms:modified>
</cp:coreProperties>
</file>